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61" r:id="rId10"/>
    <p:sldId id="262" r:id="rId11"/>
    <p:sldId id="263" r:id="rId12"/>
    <p:sldId id="264" r:id="rId13"/>
    <p:sldId id="265" r:id="rId14"/>
    <p:sldId id="266" r:id="rId15"/>
    <p:sldId id="269" r:id="rId16"/>
    <p:sldId id="267" r:id="rId17"/>
    <p:sldId id="26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2960" autoAdjust="0"/>
  </p:normalViewPr>
  <p:slideViewPr>
    <p:cSldViewPr snapToGrid="0">
      <p:cViewPr varScale="1">
        <p:scale>
          <a:sx n="64" d="100"/>
          <a:sy n="64" d="100"/>
        </p:scale>
        <p:origin x="2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24-Jun-17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th-TH" dirty="0"/>
              <a:t>เริ่มจากการทำความรู้จัก </a:t>
            </a:r>
            <a:r>
              <a:rPr lang="en-US" dirty="0"/>
              <a:t>children with severe physical disabilities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 </a:t>
            </a:r>
            <a:r>
              <a:rPr lang="en-US" dirty="0"/>
              <a:t>children with severe physical disabilities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อธิบายที่เชื่อมต่อกับ </a:t>
            </a:r>
            <a:r>
              <a:rPr lang="en-US"/>
              <a:t>hw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24-Jun-17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24-Jun-17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24-Jun-17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24-Jun-17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24-Jun-17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24-Jun-17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24-Jun-17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24-Jun-17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24-Jun-17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24-Jun-17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24-Jun-17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24-Jun-17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4682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7170295" y="6265888"/>
            <a:ext cx="4856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Amita</a:t>
            </a:r>
            <a:r>
              <a:rPr lang="en-US" dirty="0"/>
              <a:t> </a:t>
            </a:r>
            <a:r>
              <a:rPr lang="en-US" dirty="0" err="1"/>
              <a:t>Mongkhonpreedarchai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a switch accessible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FC0EE-5344-44B0-84CA-753855555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แคปรูป </a:t>
            </a:r>
            <a:r>
              <a:rPr lang="en-US" dirty="0"/>
              <a:t>scene select theme</a:t>
            </a:r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172C-D222-4F82-895A-C61B831C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a switch accessible software(Cont.)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2340F-2A1F-4D28-8415-BB61B2FA2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th-TH" dirty="0"/>
              <a:t>เลือกธีมได้ เปลี่ยนเฉพาะตัวละคร ศัตรู พื้นหลัง</a:t>
            </a:r>
          </a:p>
          <a:p>
            <a:r>
              <a:rPr lang="en-US" dirty="0"/>
              <a:t>Cursor auto scan</a:t>
            </a:r>
            <a:r>
              <a:rPr lang="th-TH" dirty="0"/>
              <a:t> เพราะน้องเลื่อนไม่ได้ เมื่อ</a:t>
            </a:r>
            <a:r>
              <a:rPr lang="en-US" dirty="0"/>
              <a:t> cursor </a:t>
            </a:r>
            <a:r>
              <a:rPr lang="th-TH" dirty="0"/>
              <a:t>ไปอยู่ตรงตำแหน่งต้องการให้คลิก</a:t>
            </a:r>
          </a:p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3620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423F-5338-4240-BF08-CDADCE5C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a switch accessible software(Cont.)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CE22-8B7C-41A8-97F0-8B2D1E20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คลิกเพื่อกระโดดข้ามสิ่งกีดขวาง</a:t>
            </a:r>
          </a:p>
          <a:p>
            <a:r>
              <a:rPr lang="th-TH" dirty="0"/>
              <a:t>สิ่งกีดขวางจะมีขนาดต่างกันไปโดยการสุ่ม</a:t>
            </a:r>
          </a:p>
          <a:p>
            <a:r>
              <a:rPr lang="th-TH" dirty="0"/>
              <a:t>หากโดนสิ่งกีดขวางจะเกมโอเวอร์</a:t>
            </a:r>
          </a:p>
          <a:p>
            <a:r>
              <a:rPr lang="th-TH" dirty="0"/>
              <a:t>จะมีคะแนนนับเพิ่มไปเรื่อยๆตามเวลา</a:t>
            </a:r>
          </a:p>
          <a:p>
            <a:r>
              <a:rPr lang="th-TH" dirty="0"/>
              <a:t>หากกระโดดหนึ่งครั้ง คะแนนจะเพิ่มขึ้น </a:t>
            </a:r>
            <a:r>
              <a:rPr lang="en-US" dirty="0"/>
              <a:t>5 </a:t>
            </a:r>
            <a:r>
              <a:rPr lang="th-TH" dirty="0"/>
              <a:t>คะแนน</a:t>
            </a:r>
          </a:p>
        </p:txBody>
      </p:sp>
    </p:spTree>
    <p:extLst>
      <p:ext uri="{BB962C8B-B14F-4D97-AF65-F5344CB8AC3E}">
        <p14:creationId xmlns:p14="http://schemas.microsoft.com/office/powerpoint/2010/main" val="2632322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423F-5338-4240-BF08-CDADCE5C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a switch accessible software(Cont.)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CE22-8B7C-41A8-97F0-8B2D1E20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เมื่อจบเกมจะมีบอกคะแนนที่เล่นได้ และคะแนนสูงสุด</a:t>
            </a:r>
          </a:p>
          <a:p>
            <a:r>
              <a:rPr lang="th-TH" dirty="0"/>
              <a:t>แต่ละด่านจะเหมือนกัน ใช้คะแนนสูงสุดร่วมกัน</a:t>
            </a:r>
          </a:p>
          <a:p>
            <a:r>
              <a:rPr lang="th-TH" dirty="0"/>
              <a:t>คลิกเพื่อ </a:t>
            </a:r>
            <a:r>
              <a:rPr lang="en-US" dirty="0"/>
              <a:t>restart</a:t>
            </a: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4086119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423F-5338-4240-BF08-CDADCE5CA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Development of a switch accessible software(Cont.)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5CE22-8B7C-41A8-97F0-8B2D1E2022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ผู้ปกครองหรือเจ้าหน้าที่พยาบาลสามารถปปรับตั้งค่าให้เหมาะสมกับน้อง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1874103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F553-764C-4146-88B1-5C7A6B5FF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719"/>
            <a:ext cx="10515600" cy="1325563"/>
          </a:xfrm>
        </p:spPr>
        <p:txBody>
          <a:bodyPr/>
          <a:lstStyle/>
          <a:p>
            <a:r>
              <a:rPr lang="en-US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1. Introduction</a:t>
            </a:r>
          </a:p>
          <a:p>
            <a:pPr marL="0" indent="0">
              <a:buNone/>
            </a:pPr>
            <a:r>
              <a:rPr lang="en-US" dirty="0"/>
              <a:t>2. System for the switch activities</a:t>
            </a:r>
          </a:p>
          <a:p>
            <a:pPr marL="0" indent="0">
              <a:buNone/>
            </a:pPr>
            <a:r>
              <a:rPr lang="en-US" dirty="0"/>
              <a:t>3. Development of a switch accessible software</a:t>
            </a:r>
          </a:p>
          <a:p>
            <a:pPr marL="0" indent="0">
              <a:buNone/>
            </a:pPr>
            <a:r>
              <a:rPr lang="en-US" dirty="0"/>
              <a:t>4. Demo</a:t>
            </a:r>
          </a:p>
          <a:p>
            <a:pPr marL="0" indent="0">
              <a:buNone/>
            </a:pPr>
            <a:r>
              <a:rPr lang="en-US" dirty="0"/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children with severe physical disabilities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1EF07-2160-4AC7-8914-3D130BBA3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2664" t="13971" r="12828" b="13206"/>
          <a:stretch/>
        </p:blipFill>
        <p:spPr>
          <a:xfrm>
            <a:off x="1543987" y="959370"/>
            <a:ext cx="9084040" cy="49917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78A81F-8246-4BA0-8364-4FBDA97069AC}"/>
              </a:ext>
            </a:extLst>
          </p:cNvPr>
          <p:cNvSpPr/>
          <p:nvPr/>
        </p:nvSpPr>
        <p:spPr>
          <a:xfrm>
            <a:off x="5396460" y="2038662"/>
            <a:ext cx="2233534" cy="2188564"/>
          </a:xfrm>
          <a:prstGeom prst="ellipse">
            <a:avLst/>
          </a:prstGeom>
          <a:noFill/>
          <a:ln w="95250" cap="flat">
            <a:solidFill>
              <a:srgbClr val="FF0000">
                <a:alpha val="93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276</Words>
  <Application>Microsoft Office PowerPoint</Application>
  <PresentationFormat>Widescreen</PresentationFormat>
  <Paragraphs>49</Paragraphs>
  <Slides>17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Cordia New</vt:lpstr>
      <vt:lpstr>Office Theme</vt:lpstr>
      <vt:lpstr>Development of a switch accessible software for the children with severe physical disabilities</vt:lpstr>
      <vt:lpstr>outline</vt:lpstr>
      <vt:lpstr>Introduction</vt:lpstr>
      <vt:lpstr>PowerPoint Presentation</vt:lpstr>
      <vt:lpstr>System for the switch activities</vt:lpstr>
      <vt:lpstr>PowerPoint Presentation</vt:lpstr>
      <vt:lpstr>PowerPoint Presentation</vt:lpstr>
      <vt:lpstr>PowerPoint Presentation</vt:lpstr>
      <vt:lpstr>PowerPoint Presentation</vt:lpstr>
      <vt:lpstr>Development of a switch accessible software</vt:lpstr>
      <vt:lpstr>Development of a switch accessible software(Cont.)</vt:lpstr>
      <vt:lpstr>Development of a switch accessible software(Cont.)</vt:lpstr>
      <vt:lpstr>Development of a switch accessible software(Cont.)</vt:lpstr>
      <vt:lpstr>Development of a switch accessible software(Cont.)</vt:lpstr>
      <vt:lpstr>Demo</vt:lpstr>
      <vt:lpstr>Conclusion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12</cp:revision>
  <dcterms:created xsi:type="dcterms:W3CDTF">2017-06-22T05:23:30Z</dcterms:created>
  <dcterms:modified xsi:type="dcterms:W3CDTF">2017-06-24T08:31:44Z</dcterms:modified>
</cp:coreProperties>
</file>